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6" r:id="rId5"/>
    <p:sldId id="261" r:id="rId6"/>
    <p:sldId id="263" r:id="rId7"/>
    <p:sldId id="262" r:id="rId8"/>
    <p:sldId id="265" r:id="rId9"/>
    <p:sldId id="264" r:id="rId10"/>
    <p:sldId id="267" r:id="rId11"/>
    <p:sldId id="268" r:id="rId12"/>
    <p:sldId id="260" r:id="rId1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2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8933-2D11-483D-95E7-F4F57C5F29C6}" type="datetimeFigureOut">
              <a:rPr lang="bg-BG" smtClean="0"/>
              <a:t>10.8.2017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52FF-AE80-4B1B-8D76-A364F31409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8933-2D11-483D-95E7-F4F57C5F29C6}" type="datetimeFigureOut">
              <a:rPr lang="bg-BG" smtClean="0"/>
              <a:t>10.8.2017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52FF-AE80-4B1B-8D76-A364F31409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8933-2D11-483D-95E7-F4F57C5F29C6}" type="datetimeFigureOut">
              <a:rPr lang="bg-BG" smtClean="0"/>
              <a:t>10.8.2017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52FF-AE80-4B1B-8D76-A364F31409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8933-2D11-483D-95E7-F4F57C5F29C6}" type="datetimeFigureOut">
              <a:rPr lang="bg-BG" smtClean="0"/>
              <a:t>10.8.2017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52FF-AE80-4B1B-8D76-A364F31409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8933-2D11-483D-95E7-F4F57C5F29C6}" type="datetimeFigureOut">
              <a:rPr lang="bg-BG" smtClean="0"/>
              <a:t>10.8.2017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52FF-AE80-4B1B-8D76-A364F31409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8933-2D11-483D-95E7-F4F57C5F29C6}" type="datetimeFigureOut">
              <a:rPr lang="bg-BG" smtClean="0"/>
              <a:t>10.8.2017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52FF-AE80-4B1B-8D76-A364F31409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8933-2D11-483D-95E7-F4F57C5F29C6}" type="datetimeFigureOut">
              <a:rPr lang="bg-BG" smtClean="0"/>
              <a:t>10.8.2017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52FF-AE80-4B1B-8D76-A364F31409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8933-2D11-483D-95E7-F4F57C5F29C6}" type="datetimeFigureOut">
              <a:rPr lang="bg-BG" smtClean="0"/>
              <a:t>10.8.2017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52FF-AE80-4B1B-8D76-A364F31409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8933-2D11-483D-95E7-F4F57C5F29C6}" type="datetimeFigureOut">
              <a:rPr lang="bg-BG" smtClean="0"/>
              <a:t>10.8.2017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52FF-AE80-4B1B-8D76-A364F31409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8933-2D11-483D-95E7-F4F57C5F29C6}" type="datetimeFigureOut">
              <a:rPr lang="bg-BG" smtClean="0"/>
              <a:t>10.8.2017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52FF-AE80-4B1B-8D76-A364F31409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8933-2D11-483D-95E7-F4F57C5F29C6}" type="datetimeFigureOut">
              <a:rPr lang="bg-BG" smtClean="0"/>
              <a:t>10.8.2017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52FF-AE80-4B1B-8D76-A364F31409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E8933-2D11-483D-95E7-F4F57C5F29C6}" type="datetimeFigureOut">
              <a:rPr lang="bg-BG" smtClean="0"/>
              <a:t>10.8.2017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052FF-AE80-4B1B-8D76-A364F314093E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Picture 3" descr="0293939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Cloud Callout 6"/>
          <p:cNvSpPr/>
          <p:nvPr/>
        </p:nvSpPr>
        <p:spPr>
          <a:xfrm>
            <a:off x="0" y="0"/>
            <a:ext cx="2643174" cy="1214422"/>
          </a:xfrm>
          <a:prstGeom prst="cloudCallout">
            <a:avLst>
              <a:gd name="adj1" fmla="val 55640"/>
              <a:gd name="adj2" fmla="val 7438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TextBox 7"/>
          <p:cNvSpPr txBox="1"/>
          <p:nvPr/>
        </p:nvSpPr>
        <p:spPr>
          <a:xfrm>
            <a:off x="357158" y="35716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Умножение с 2</a:t>
            </a:r>
            <a:endParaRPr lang="bg-BG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026" name="Picture 2" descr="C:\Users\User\Desktop\0293939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4929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>
                <a:solidFill>
                  <a:srgbClr val="0070C0"/>
                </a:solidFill>
              </a:rPr>
              <a:t>Коя маргаритка е “откъснало” слънцето? </a:t>
            </a:r>
            <a:r>
              <a:rPr lang="bg-BG" sz="2400" b="1" dirty="0" smtClean="0">
                <a:solidFill>
                  <a:srgbClr val="0070C0"/>
                </a:solidFill>
                <a:sym typeface="Wingdings" pitchFamily="2" charset="2"/>
              </a:rPr>
              <a:t> </a:t>
            </a:r>
            <a:endParaRPr lang="bg-BG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2198" y="4214818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6600" b="1" dirty="0" smtClean="0">
                <a:solidFill>
                  <a:srgbClr val="FF0000"/>
                </a:solidFill>
              </a:rPr>
              <a:t>10.2</a:t>
            </a:r>
            <a:endParaRPr lang="bg-BG" sz="6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3306" y="5786454"/>
            <a:ext cx="121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b="1" dirty="0" smtClean="0">
                <a:solidFill>
                  <a:srgbClr val="FF0000"/>
                </a:solidFill>
              </a:rPr>
              <a:t>20</a:t>
            </a:r>
            <a:endParaRPr lang="bg-BG" sz="7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9586" y="5357826"/>
            <a:ext cx="12144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b="1" dirty="0" smtClean="0">
                <a:solidFill>
                  <a:srgbClr val="FF0000"/>
                </a:solidFill>
              </a:rPr>
              <a:t>0</a:t>
            </a:r>
            <a:endParaRPr lang="bg-BG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43 0.06875 L -0.39375 -0.650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" y="-3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026" name="Picture 2" descr="C:\Users\User\Desktop\0293939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4929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>
                <a:solidFill>
                  <a:srgbClr val="0070C0"/>
                </a:solidFill>
              </a:rPr>
              <a:t>Коя маргаритка е “откъснало” слънцето? </a:t>
            </a:r>
            <a:r>
              <a:rPr lang="bg-BG" sz="2400" b="1" dirty="0" smtClean="0">
                <a:solidFill>
                  <a:srgbClr val="0070C0"/>
                </a:solidFill>
                <a:sym typeface="Wingdings" pitchFamily="2" charset="2"/>
              </a:rPr>
              <a:t> </a:t>
            </a:r>
            <a:endParaRPr lang="bg-BG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2198" y="4214818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6600" b="1" dirty="0" smtClean="0">
                <a:solidFill>
                  <a:srgbClr val="FF0000"/>
                </a:solidFill>
              </a:rPr>
              <a:t>5.2</a:t>
            </a:r>
            <a:endParaRPr lang="bg-BG" sz="6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3306" y="5786454"/>
            <a:ext cx="121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b="1" dirty="0" smtClean="0">
                <a:solidFill>
                  <a:srgbClr val="FF0000"/>
                </a:solidFill>
              </a:rPr>
              <a:t>10</a:t>
            </a:r>
            <a:endParaRPr lang="bg-BG" sz="7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9586" y="5357826"/>
            <a:ext cx="12144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b="1" dirty="0" smtClean="0">
                <a:solidFill>
                  <a:srgbClr val="FF0000"/>
                </a:solidFill>
              </a:rPr>
              <a:t>20</a:t>
            </a:r>
            <a:endParaRPr lang="bg-BG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43 0.06875 L -0.39375 -0.650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" y="-3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098" name="Picture 2" descr="C:\Users\User\Desktop\0293939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785794"/>
            <a:ext cx="2714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6000" b="1" dirty="0" smtClean="0">
                <a:solidFill>
                  <a:srgbClr val="FF0000"/>
                </a:solidFill>
              </a:rPr>
              <a:t>БРАВО!</a:t>
            </a:r>
            <a:endParaRPr lang="bg-BG" sz="6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15074" y="0"/>
            <a:ext cx="32861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5400" b="1" dirty="0" smtClean="0">
                <a:solidFill>
                  <a:srgbClr val="FF0000"/>
                </a:solidFill>
              </a:rPr>
              <a:t>ЧУДЕСНИ СТЕ!!!</a:t>
            </a:r>
            <a:endParaRPr lang="bg-BG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026" name="Picture 2" descr="C:\Users\User\Desktop\0293939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4929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>
                <a:solidFill>
                  <a:srgbClr val="0070C0"/>
                </a:solidFill>
              </a:rPr>
              <a:t>Коя маргаритка е “откъснало” слънцето? </a:t>
            </a:r>
            <a:r>
              <a:rPr lang="bg-BG" sz="2400" b="1" dirty="0" smtClean="0">
                <a:solidFill>
                  <a:srgbClr val="0070C0"/>
                </a:solidFill>
                <a:sym typeface="Wingdings" pitchFamily="2" charset="2"/>
              </a:rPr>
              <a:t> </a:t>
            </a:r>
            <a:endParaRPr lang="bg-BG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2198" y="4214818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6600" b="1" dirty="0" smtClean="0">
                <a:solidFill>
                  <a:srgbClr val="FF0000"/>
                </a:solidFill>
              </a:rPr>
              <a:t>6.2</a:t>
            </a:r>
            <a:endParaRPr lang="bg-BG" sz="6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3306" y="5786454"/>
            <a:ext cx="121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b="1" dirty="0" smtClean="0">
                <a:solidFill>
                  <a:srgbClr val="FF0000"/>
                </a:solidFill>
              </a:rPr>
              <a:t>12</a:t>
            </a:r>
            <a:endParaRPr lang="bg-BG" sz="7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9586" y="5357826"/>
            <a:ext cx="12144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b="1" dirty="0">
                <a:solidFill>
                  <a:srgbClr val="FF0000"/>
                </a:solidFill>
              </a:rPr>
              <a:t>2</a:t>
            </a:r>
            <a:r>
              <a:rPr lang="bg-BG" sz="7200" b="1" dirty="0" smtClean="0">
                <a:solidFill>
                  <a:srgbClr val="FF0000"/>
                </a:solidFill>
              </a:rPr>
              <a:t>0</a:t>
            </a:r>
            <a:endParaRPr lang="bg-BG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43 0.06875 L -0.39375 -0.650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" y="-3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5" name="Picture 2" descr="C:\Users\User\Desktop\0293939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4511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b="1" dirty="0" smtClean="0">
                <a:solidFill>
                  <a:srgbClr val="0070C0"/>
                </a:solidFill>
              </a:rPr>
              <a:t>Коя маргаритка е “откъснало” слънцето? </a:t>
            </a:r>
            <a:r>
              <a:rPr lang="bg-BG" sz="2400" b="1" dirty="0" smtClean="0">
                <a:solidFill>
                  <a:srgbClr val="0070C0"/>
                </a:solidFill>
                <a:sym typeface="Wingdings" pitchFamily="2" charset="2"/>
              </a:rPr>
              <a:t> </a:t>
            </a:r>
            <a:endParaRPr lang="bg-BG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15074" y="3786190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b="1" dirty="0" smtClean="0">
                <a:solidFill>
                  <a:srgbClr val="FF0000"/>
                </a:solidFill>
              </a:rPr>
              <a:t>8.2</a:t>
            </a:r>
            <a:endParaRPr lang="bg-BG" sz="7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4546" y="6273225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rgbClr val="FF0000"/>
                </a:solidFill>
              </a:rPr>
              <a:t>24</a:t>
            </a:r>
            <a:endParaRPr lang="bg-BG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00892" y="5929331"/>
            <a:ext cx="121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b="1" dirty="0" smtClean="0">
                <a:solidFill>
                  <a:srgbClr val="FF0000"/>
                </a:solidFill>
              </a:rPr>
              <a:t>16</a:t>
            </a:r>
            <a:endParaRPr lang="bg-BG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11 -0.0412 C -0.28559 -0.30439 -0.61128 -0.56736 -0.74149 -0.6726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" y="-3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026" name="Picture 2" descr="C:\Users\User\Desktop\0293939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4929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>
                <a:solidFill>
                  <a:srgbClr val="0070C0"/>
                </a:solidFill>
              </a:rPr>
              <a:t>Коя маргаритка е “откъснало” слънцето? </a:t>
            </a:r>
            <a:r>
              <a:rPr lang="bg-BG" sz="2400" b="1" dirty="0" smtClean="0">
                <a:solidFill>
                  <a:srgbClr val="0070C0"/>
                </a:solidFill>
                <a:sym typeface="Wingdings" pitchFamily="2" charset="2"/>
              </a:rPr>
              <a:t> </a:t>
            </a:r>
            <a:endParaRPr lang="bg-BG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2198" y="4214818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6600" b="1" dirty="0" smtClean="0">
                <a:solidFill>
                  <a:srgbClr val="FF0000"/>
                </a:solidFill>
              </a:rPr>
              <a:t>9.2</a:t>
            </a:r>
            <a:endParaRPr lang="bg-BG" sz="6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3306" y="5786454"/>
            <a:ext cx="121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b="1" dirty="0" smtClean="0">
                <a:solidFill>
                  <a:srgbClr val="FF0000"/>
                </a:solidFill>
              </a:rPr>
              <a:t>18</a:t>
            </a:r>
            <a:endParaRPr lang="bg-BG" sz="7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9586" y="5357826"/>
            <a:ext cx="12144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b="1" dirty="0" smtClean="0">
                <a:solidFill>
                  <a:srgbClr val="FF0000"/>
                </a:solidFill>
              </a:rPr>
              <a:t>14</a:t>
            </a:r>
            <a:endParaRPr lang="bg-BG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43 0.06875 L -0.39375 -0.650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" y="-3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5" name="Picture 2" descr="C:\Users\User\Desktop\0293939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4511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b="1" dirty="0" smtClean="0">
                <a:solidFill>
                  <a:srgbClr val="0070C0"/>
                </a:solidFill>
              </a:rPr>
              <a:t>Коя маргаритка е “откъснало” слънцето? </a:t>
            </a:r>
            <a:r>
              <a:rPr lang="bg-BG" sz="2400" b="1" dirty="0" smtClean="0">
                <a:solidFill>
                  <a:srgbClr val="0070C0"/>
                </a:solidFill>
                <a:sym typeface="Wingdings" pitchFamily="2" charset="2"/>
              </a:rPr>
              <a:t> </a:t>
            </a:r>
            <a:endParaRPr lang="bg-BG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15074" y="3786190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b="1" dirty="0" smtClean="0">
                <a:solidFill>
                  <a:srgbClr val="FF0000"/>
                </a:solidFill>
              </a:rPr>
              <a:t>2.2</a:t>
            </a:r>
            <a:endParaRPr lang="bg-BG" sz="7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4546" y="6000769"/>
            <a:ext cx="928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b="1" dirty="0" smtClean="0">
                <a:solidFill>
                  <a:srgbClr val="FF0000"/>
                </a:solidFill>
              </a:rPr>
              <a:t>6</a:t>
            </a:r>
            <a:endParaRPr lang="bg-BG" sz="7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00892" y="5929331"/>
            <a:ext cx="121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b="1" dirty="0" smtClean="0">
                <a:solidFill>
                  <a:srgbClr val="FF0000"/>
                </a:solidFill>
              </a:rPr>
              <a:t>4</a:t>
            </a:r>
            <a:endParaRPr lang="bg-BG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48 -0.09352 C -0.30121 -0.35671 -0.62691 -0.61967 -0.75711 -0.7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" y="-3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026" name="Picture 2" descr="C:\Users\User\Desktop\0293939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4929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>
                <a:solidFill>
                  <a:srgbClr val="0070C0"/>
                </a:solidFill>
              </a:rPr>
              <a:t>Коя маргаритка е “откъснало” слънцето? </a:t>
            </a:r>
            <a:r>
              <a:rPr lang="bg-BG" sz="2400" b="1" dirty="0" smtClean="0">
                <a:solidFill>
                  <a:srgbClr val="0070C0"/>
                </a:solidFill>
                <a:sym typeface="Wingdings" pitchFamily="2" charset="2"/>
              </a:rPr>
              <a:t> </a:t>
            </a:r>
            <a:endParaRPr lang="bg-BG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2198" y="4214818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6600" b="1" dirty="0" smtClean="0">
                <a:solidFill>
                  <a:srgbClr val="FF0000"/>
                </a:solidFill>
              </a:rPr>
              <a:t>4.2</a:t>
            </a:r>
            <a:endParaRPr lang="bg-BG" sz="6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5786455"/>
            <a:ext cx="1071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b="1" dirty="0" smtClean="0">
                <a:solidFill>
                  <a:srgbClr val="FF0000"/>
                </a:solidFill>
              </a:rPr>
              <a:t>8</a:t>
            </a:r>
            <a:endParaRPr lang="bg-BG" sz="7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9586" y="5357826"/>
            <a:ext cx="12144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b="1" dirty="0" smtClean="0">
                <a:solidFill>
                  <a:srgbClr val="FF0000"/>
                </a:solidFill>
              </a:rPr>
              <a:t>6</a:t>
            </a:r>
            <a:endParaRPr lang="bg-BG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 L -0.42118 -0.7196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" y="-3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5" name="Picture 2" descr="C:\Users\User\Desktop\0293939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4511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b="1" dirty="0" smtClean="0">
                <a:solidFill>
                  <a:srgbClr val="0070C0"/>
                </a:solidFill>
              </a:rPr>
              <a:t>Коя маргаритка е “откъснало” слънцето? </a:t>
            </a:r>
            <a:r>
              <a:rPr lang="bg-BG" sz="2400" b="1" dirty="0" smtClean="0">
                <a:solidFill>
                  <a:srgbClr val="0070C0"/>
                </a:solidFill>
                <a:sym typeface="Wingdings" pitchFamily="2" charset="2"/>
              </a:rPr>
              <a:t> </a:t>
            </a:r>
            <a:endParaRPr lang="bg-BG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15074" y="3786190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b="1" dirty="0" smtClean="0">
                <a:solidFill>
                  <a:srgbClr val="FF0000"/>
                </a:solidFill>
              </a:rPr>
              <a:t>7.2</a:t>
            </a:r>
            <a:endParaRPr lang="bg-BG" sz="7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4546" y="5857893"/>
            <a:ext cx="121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b="1" dirty="0" smtClean="0">
                <a:solidFill>
                  <a:srgbClr val="FF0000"/>
                </a:solidFill>
              </a:rPr>
              <a:t>16</a:t>
            </a:r>
            <a:endParaRPr lang="bg-BG" sz="7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00892" y="5929331"/>
            <a:ext cx="121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b="1" dirty="0" smtClean="0">
                <a:solidFill>
                  <a:srgbClr val="FF0000"/>
                </a:solidFill>
              </a:rPr>
              <a:t>14</a:t>
            </a:r>
            <a:endParaRPr lang="bg-BG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48 -0.09352 C -0.30121 -0.35671 -0.62691 -0.61967 -0.75711 -0.7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" y="-3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026" name="Picture 2" descr="C:\Users\User\Desktop\0293939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4929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>
                <a:solidFill>
                  <a:srgbClr val="0070C0"/>
                </a:solidFill>
              </a:rPr>
              <a:t>Коя маргаритка е “откъснало” слънцето? </a:t>
            </a:r>
            <a:r>
              <a:rPr lang="bg-BG" sz="2400" b="1" dirty="0" smtClean="0">
                <a:solidFill>
                  <a:srgbClr val="0070C0"/>
                </a:solidFill>
                <a:sym typeface="Wingdings" pitchFamily="2" charset="2"/>
              </a:rPr>
              <a:t> </a:t>
            </a:r>
            <a:endParaRPr lang="bg-BG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2198" y="4214818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6600" b="1" dirty="0" smtClean="0">
                <a:solidFill>
                  <a:srgbClr val="FF0000"/>
                </a:solidFill>
              </a:rPr>
              <a:t>3.2</a:t>
            </a:r>
            <a:endParaRPr lang="bg-BG" sz="6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3306" y="5786454"/>
            <a:ext cx="121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b="1" dirty="0" smtClean="0">
                <a:solidFill>
                  <a:srgbClr val="FF0000"/>
                </a:solidFill>
              </a:rPr>
              <a:t>6</a:t>
            </a:r>
            <a:endParaRPr lang="bg-BG" sz="7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9586" y="5357826"/>
            <a:ext cx="12144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b="1" dirty="0" smtClean="0">
                <a:solidFill>
                  <a:srgbClr val="FF0000"/>
                </a:solidFill>
              </a:rPr>
              <a:t>8</a:t>
            </a:r>
            <a:endParaRPr lang="bg-BG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43 0.06875 L -0.39375 -0.650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" y="-3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026" name="Picture 2" descr="C:\Users\User\Desktop\0293939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4929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>
                <a:solidFill>
                  <a:srgbClr val="0070C0"/>
                </a:solidFill>
              </a:rPr>
              <a:t>Коя маргаритка е “откъснало” слънцето? </a:t>
            </a:r>
            <a:r>
              <a:rPr lang="bg-BG" sz="2400" b="1" dirty="0" smtClean="0">
                <a:solidFill>
                  <a:srgbClr val="0070C0"/>
                </a:solidFill>
                <a:sym typeface="Wingdings" pitchFamily="2" charset="2"/>
              </a:rPr>
              <a:t> </a:t>
            </a:r>
            <a:endParaRPr lang="bg-BG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2198" y="4214818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6600" b="1" dirty="0" smtClean="0">
                <a:solidFill>
                  <a:srgbClr val="FF0000"/>
                </a:solidFill>
              </a:rPr>
              <a:t>6.2</a:t>
            </a:r>
            <a:endParaRPr lang="bg-BG" sz="6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3306" y="5786454"/>
            <a:ext cx="121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b="1" dirty="0" smtClean="0">
                <a:solidFill>
                  <a:srgbClr val="FF0000"/>
                </a:solidFill>
              </a:rPr>
              <a:t>12</a:t>
            </a:r>
            <a:endParaRPr lang="bg-BG" sz="7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9586" y="5357826"/>
            <a:ext cx="12144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b="1" dirty="0" smtClean="0">
                <a:solidFill>
                  <a:srgbClr val="FF0000"/>
                </a:solidFill>
              </a:rPr>
              <a:t>30</a:t>
            </a:r>
            <a:endParaRPr lang="bg-BG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43 0.06875 L -0.39375 -0.650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" y="-3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128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</cp:revision>
  <dcterms:created xsi:type="dcterms:W3CDTF">2017-08-10T10:59:27Z</dcterms:created>
  <dcterms:modified xsi:type="dcterms:W3CDTF">2017-08-10T11:49:34Z</dcterms:modified>
</cp:coreProperties>
</file>